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5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6408392"/>
            <a:ext cx="1219200" cy="2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9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1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rtford.ox.ac.uk/unsungscience/vide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095"/>
            <a:ext cx="9144000" cy="413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14" y="5976850"/>
            <a:ext cx="3261279" cy="6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3009206"/>
            <a:ext cx="8793272" cy="2917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Go to: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  <a:hlinkClick r:id="rId2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www.hertford.ox.ac.uk/unsungscience/videos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nd pick a scientist!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3" y="2322386"/>
            <a:ext cx="7240436" cy="39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0367" y="3601677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century did they live and work in?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scientific field(s) did they work in?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7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40505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were their achievements?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40505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Had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heard of this scientist before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8803" y="3443736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Would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class them as an ‘unsung hero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’?</a:t>
            </a:r>
          </a:p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/ why not?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3741" y="35933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were / are they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unrecognised</a:t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under-appreciated? </a:t>
            </a:r>
          </a:p>
        </p:txBody>
      </p:sp>
    </p:spTree>
    <p:extLst>
      <p:ext uri="{BB962C8B-B14F-4D97-AF65-F5344CB8AC3E}">
        <p14:creationId xmlns:p14="http://schemas.microsoft.com/office/powerpoint/2010/main" val="384712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5553" y="3008452"/>
            <a:ext cx="7473142" cy="2511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Food for thought: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has changed since then?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hasn’t?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8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71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Segoe UI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Boast</dc:creator>
  <cp:lastModifiedBy>Kathryn Boast</cp:lastModifiedBy>
  <cp:revision>11</cp:revision>
  <dcterms:created xsi:type="dcterms:W3CDTF">2019-09-13T11:28:45Z</dcterms:created>
  <dcterms:modified xsi:type="dcterms:W3CDTF">2020-01-31T16:24:11Z</dcterms:modified>
</cp:coreProperties>
</file>